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4BBE-FADD-41E6-BEE1-8769573D4C9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5FC7-B27E-493D-9F80-F64F56181B4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4BBE-FADD-41E6-BEE1-8769573D4C9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5FC7-B27E-493D-9F80-F64F56181B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4BBE-FADD-41E6-BEE1-8769573D4C9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5FC7-B27E-493D-9F80-F64F56181B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4BBE-FADD-41E6-BEE1-8769573D4C9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5FC7-B27E-493D-9F80-F64F56181B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4BBE-FADD-41E6-BEE1-8769573D4C9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5FC7-B27E-493D-9F80-F64F56181B4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4BBE-FADD-41E6-BEE1-8769573D4C9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5FC7-B27E-493D-9F80-F64F56181B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4BBE-FADD-41E6-BEE1-8769573D4C9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5FC7-B27E-493D-9F80-F64F56181B4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4BBE-FADD-41E6-BEE1-8769573D4C9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5FC7-B27E-493D-9F80-F64F56181B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4BBE-FADD-41E6-BEE1-8769573D4C9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5FC7-B27E-493D-9F80-F64F56181B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4BBE-FADD-41E6-BEE1-8769573D4C9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5FC7-B27E-493D-9F80-F64F56181B4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4BBE-FADD-41E6-BEE1-8769573D4C9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5FC7-B27E-493D-9F80-F64F56181B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94C4BBE-FADD-41E6-BEE1-8769573D4C9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7B55FC7-B27E-493D-9F80-F64F56181B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Can you…?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Mr</a:t>
            </a:r>
            <a:r>
              <a:rPr lang="en-US" dirty="0" smtClean="0"/>
              <a:t> Greg’s English 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406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you…?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Yes! I can clap.</a:t>
            </a:r>
          </a:p>
          <a:p>
            <a:endParaRPr lang="en-US" dirty="0"/>
          </a:p>
          <a:p>
            <a:r>
              <a:rPr lang="en-US" dirty="0" smtClean="0"/>
              <a:t>I can clap my hands!</a:t>
            </a:r>
          </a:p>
          <a:p>
            <a:endParaRPr lang="en-US" dirty="0"/>
          </a:p>
          <a:p>
            <a:r>
              <a:rPr lang="en-US" dirty="0" smtClean="0"/>
              <a:t>No! I can’t clap.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80054"/>
            <a:ext cx="4038600" cy="270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881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you…?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Yes! I can clap.</a:t>
            </a:r>
          </a:p>
          <a:p>
            <a:endParaRPr lang="en-US" dirty="0"/>
          </a:p>
          <a:p>
            <a:r>
              <a:rPr lang="en-US" dirty="0" smtClean="0"/>
              <a:t>I can clap my hands!</a:t>
            </a:r>
          </a:p>
          <a:p>
            <a:endParaRPr lang="en-US" dirty="0"/>
          </a:p>
          <a:p>
            <a:r>
              <a:rPr lang="en-US" dirty="0" smtClean="0"/>
              <a:t>No! I can’t clap.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80054"/>
            <a:ext cx="4038600" cy="270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435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you…?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3817" y="1673225"/>
            <a:ext cx="3145366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Yes! I can jump.</a:t>
            </a:r>
          </a:p>
          <a:p>
            <a:endParaRPr lang="en-US" dirty="0"/>
          </a:p>
          <a:p>
            <a:r>
              <a:rPr lang="en-US" dirty="0" smtClean="0"/>
              <a:t>I can jump high!</a:t>
            </a:r>
          </a:p>
          <a:p>
            <a:endParaRPr lang="en-US" dirty="0"/>
          </a:p>
          <a:p>
            <a:r>
              <a:rPr lang="en-US" dirty="0" smtClean="0"/>
              <a:t>No! I can’t jump.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914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you…?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3817" y="1673225"/>
            <a:ext cx="3145366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Yes! I can run.</a:t>
            </a:r>
          </a:p>
          <a:p>
            <a:endParaRPr lang="en-US" dirty="0"/>
          </a:p>
          <a:p>
            <a:r>
              <a:rPr lang="en-US" dirty="0" smtClean="0"/>
              <a:t>I can run fast!</a:t>
            </a:r>
          </a:p>
          <a:p>
            <a:endParaRPr lang="en-US" dirty="0"/>
          </a:p>
          <a:p>
            <a:r>
              <a:rPr lang="en-US" dirty="0" smtClean="0"/>
              <a:t>No! I can’t run.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10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you…?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3817" y="1673225"/>
            <a:ext cx="3145366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Yes! I can sing.</a:t>
            </a:r>
          </a:p>
          <a:p>
            <a:endParaRPr lang="en-US" dirty="0"/>
          </a:p>
          <a:p>
            <a:r>
              <a:rPr lang="en-US" dirty="0" smtClean="0"/>
              <a:t>I can sing very well!</a:t>
            </a:r>
          </a:p>
          <a:p>
            <a:endParaRPr lang="en-US" dirty="0"/>
          </a:p>
          <a:p>
            <a:r>
              <a:rPr lang="en-US" dirty="0" smtClean="0"/>
              <a:t>No! I can’t sing.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835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you…?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5469" y="1673225"/>
            <a:ext cx="3142062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Yes! I can dance.</a:t>
            </a:r>
          </a:p>
          <a:p>
            <a:endParaRPr lang="en-US" dirty="0"/>
          </a:p>
          <a:p>
            <a:r>
              <a:rPr lang="en-US" dirty="0" smtClean="0"/>
              <a:t>I can dance very well!</a:t>
            </a:r>
          </a:p>
          <a:p>
            <a:endParaRPr lang="en-US" dirty="0"/>
          </a:p>
          <a:p>
            <a:r>
              <a:rPr lang="en-US" dirty="0" smtClean="0"/>
              <a:t>No! I can’t dance.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849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you…?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Yes! I can swim.</a:t>
            </a:r>
          </a:p>
          <a:p>
            <a:endParaRPr lang="en-US" dirty="0"/>
          </a:p>
          <a:p>
            <a:r>
              <a:rPr lang="en-US" dirty="0" smtClean="0"/>
              <a:t>I can swim fast!</a:t>
            </a:r>
          </a:p>
          <a:p>
            <a:endParaRPr lang="en-US" dirty="0"/>
          </a:p>
          <a:p>
            <a:r>
              <a:rPr lang="en-US" dirty="0" smtClean="0"/>
              <a:t>No! I can’t swim.</a:t>
            </a:r>
            <a:endParaRPr lang="en-US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86050"/>
            <a:ext cx="4038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9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you…?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Yes! I can kick.</a:t>
            </a:r>
          </a:p>
          <a:p>
            <a:endParaRPr lang="en-US" dirty="0"/>
          </a:p>
          <a:p>
            <a:r>
              <a:rPr lang="en-US" dirty="0" smtClean="0"/>
              <a:t>I can kick the ball!</a:t>
            </a:r>
          </a:p>
          <a:p>
            <a:endParaRPr lang="en-US" dirty="0"/>
          </a:p>
          <a:p>
            <a:r>
              <a:rPr lang="en-US" dirty="0" smtClean="0"/>
              <a:t>No! I can’t kick.</a:t>
            </a:r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51368"/>
            <a:ext cx="4038600" cy="336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19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you…?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Yes! I can catch.</a:t>
            </a:r>
          </a:p>
          <a:p>
            <a:endParaRPr lang="en-US" dirty="0"/>
          </a:p>
          <a:p>
            <a:r>
              <a:rPr lang="en-US" dirty="0" smtClean="0"/>
              <a:t>I can catch the bubble!</a:t>
            </a:r>
          </a:p>
          <a:p>
            <a:endParaRPr lang="en-US" dirty="0"/>
          </a:p>
          <a:p>
            <a:r>
              <a:rPr lang="en-US" dirty="0" smtClean="0"/>
              <a:t>No! I can’t catch.</a:t>
            </a:r>
            <a:endParaRPr lang="en-U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90527"/>
            <a:ext cx="4038600" cy="268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168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you…?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Yes! I can throw.</a:t>
            </a:r>
          </a:p>
          <a:p>
            <a:endParaRPr lang="en-US" dirty="0"/>
          </a:p>
          <a:p>
            <a:r>
              <a:rPr lang="en-US" dirty="0" smtClean="0"/>
              <a:t>I can throw the ball!</a:t>
            </a:r>
          </a:p>
          <a:p>
            <a:endParaRPr lang="en-US" dirty="0"/>
          </a:p>
          <a:p>
            <a:r>
              <a:rPr lang="en-US" dirty="0" smtClean="0"/>
              <a:t>No! I can’t throw.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17" y="1673225"/>
            <a:ext cx="3145366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168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214</Words>
  <Application>Microsoft Office PowerPoint</Application>
  <PresentationFormat>On-screen Show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Clarity</vt:lpstr>
      <vt:lpstr>Can you…?</vt:lpstr>
      <vt:lpstr>Can you…?</vt:lpstr>
      <vt:lpstr>Can you…?</vt:lpstr>
      <vt:lpstr>Can you…?</vt:lpstr>
      <vt:lpstr>Can you…?</vt:lpstr>
      <vt:lpstr>Can you…?</vt:lpstr>
      <vt:lpstr>Can you…?</vt:lpstr>
      <vt:lpstr>Can you…?</vt:lpstr>
      <vt:lpstr>Can you…?</vt:lpstr>
      <vt:lpstr>Can you…?</vt:lpstr>
      <vt:lpstr>Can you…?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you…?</dc:title>
  <dc:creator>sunkidsEDU@gmail.com</dc:creator>
  <cp:lastModifiedBy>sunkidsEDU@gmail.com</cp:lastModifiedBy>
  <cp:revision>2</cp:revision>
  <dcterms:created xsi:type="dcterms:W3CDTF">2020-03-24T05:06:41Z</dcterms:created>
  <dcterms:modified xsi:type="dcterms:W3CDTF">2020-03-24T05:26:30Z</dcterms:modified>
</cp:coreProperties>
</file>