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 smtClean="0"/>
              <a:t>am </a:t>
            </a:r>
            <a:r>
              <a:rPr lang="en-US" smtClean="0"/>
              <a:t>i</a:t>
            </a:r>
            <a:r>
              <a:rPr lang="en-US" smtClean="0"/>
              <a:t>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Greg’s English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 am brown.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have strong back legs.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am like going out at night.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make sounds with my wings.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cricket!</a:t>
            </a:r>
            <a:endParaRPr lang="en-US" sz="2800" dirty="0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80928"/>
            <a:ext cx="3977258" cy="209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2553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small.</a:t>
            </a:r>
          </a:p>
          <a:p>
            <a:endParaRPr lang="en-US" dirty="0"/>
          </a:p>
          <a:p>
            <a:r>
              <a:rPr lang="en-US" dirty="0" smtClean="0"/>
              <a:t>I am an insect.</a:t>
            </a:r>
          </a:p>
          <a:p>
            <a:endParaRPr lang="en-US" dirty="0"/>
          </a:p>
          <a:p>
            <a:r>
              <a:rPr lang="en-US" dirty="0" smtClean="0"/>
              <a:t>I am strong.</a:t>
            </a:r>
          </a:p>
          <a:p>
            <a:endParaRPr lang="en-US" dirty="0"/>
          </a:p>
          <a:p>
            <a:r>
              <a:rPr lang="en-US" dirty="0" smtClean="0"/>
              <a:t>I live in a hill.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an ant!</a:t>
            </a:r>
            <a:endParaRPr lang="en-US" sz="2800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323" y="2420888"/>
            <a:ext cx="4838477" cy="276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30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 have wings.</a:t>
            </a:r>
          </a:p>
          <a:p>
            <a:endParaRPr lang="en-US" dirty="0"/>
          </a:p>
          <a:p>
            <a:r>
              <a:rPr lang="en-US" dirty="0" smtClean="0"/>
              <a:t>My wings have many different </a:t>
            </a:r>
            <a:r>
              <a:rPr lang="en-US" dirty="0" err="1" smtClean="0"/>
              <a:t>colours</a:t>
            </a:r>
            <a:r>
              <a:rPr lang="en-US" dirty="0"/>
              <a:t> </a:t>
            </a:r>
            <a:r>
              <a:rPr lang="en-US" dirty="0" smtClean="0"/>
              <a:t>and patterns.</a:t>
            </a:r>
          </a:p>
          <a:p>
            <a:endParaRPr lang="en-US" dirty="0"/>
          </a:p>
          <a:p>
            <a:r>
              <a:rPr lang="en-US" dirty="0" smtClean="0"/>
              <a:t>I can fly.</a:t>
            </a:r>
          </a:p>
          <a:p>
            <a:endParaRPr lang="en-US" dirty="0"/>
          </a:p>
          <a:p>
            <a:r>
              <a:rPr lang="en-US" dirty="0" smtClean="0"/>
              <a:t>I used to be a caterpillar.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butterfly!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605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257864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black and yellow.</a:t>
            </a:r>
          </a:p>
          <a:p>
            <a:endParaRPr lang="en-US" dirty="0"/>
          </a:p>
          <a:p>
            <a:r>
              <a:rPr lang="en-US" dirty="0" smtClean="0"/>
              <a:t>I have wings.</a:t>
            </a:r>
          </a:p>
          <a:p>
            <a:endParaRPr lang="en-US" dirty="0"/>
          </a:p>
          <a:p>
            <a:r>
              <a:rPr lang="en-US" dirty="0" smtClean="0"/>
              <a:t>I can fly.</a:t>
            </a:r>
          </a:p>
          <a:p>
            <a:endParaRPr lang="en-US" dirty="0"/>
          </a:p>
          <a:p>
            <a:r>
              <a:rPr lang="en-US" dirty="0" smtClean="0"/>
              <a:t>I live in a hive. </a:t>
            </a:r>
          </a:p>
          <a:p>
            <a:endParaRPr lang="en-US" dirty="0"/>
          </a:p>
          <a:p>
            <a:r>
              <a:rPr lang="en-US" dirty="0" smtClean="0"/>
              <a:t>I can make honey!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bee!</a:t>
            </a:r>
            <a:endParaRPr lang="en-US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52" b="6474"/>
          <a:stretch/>
        </p:blipFill>
        <p:spPr bwMode="auto">
          <a:xfrm>
            <a:off x="4781550" y="2698750"/>
            <a:ext cx="3822898" cy="2494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42812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 am green.</a:t>
            </a:r>
          </a:p>
          <a:p>
            <a:endParaRPr lang="en-US" dirty="0"/>
          </a:p>
          <a:p>
            <a:r>
              <a:rPr lang="en-US" dirty="0" smtClean="0"/>
              <a:t>I have a long body.</a:t>
            </a:r>
          </a:p>
          <a:p>
            <a:endParaRPr lang="en-US" dirty="0"/>
          </a:p>
          <a:p>
            <a:r>
              <a:rPr lang="en-US" dirty="0" smtClean="0"/>
              <a:t>I have two long back legs.</a:t>
            </a:r>
          </a:p>
          <a:p>
            <a:endParaRPr lang="en-US" dirty="0"/>
          </a:p>
          <a:p>
            <a:r>
              <a:rPr lang="en-US" dirty="0" smtClean="0"/>
              <a:t>I can make noises with my legs.</a:t>
            </a:r>
          </a:p>
          <a:p>
            <a:endParaRPr lang="en-US" dirty="0"/>
          </a:p>
          <a:p>
            <a:r>
              <a:rPr lang="en-US" dirty="0" smtClean="0"/>
              <a:t>I can hop!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grasshopper!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91309"/>
            <a:ext cx="4038600" cy="2681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18550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am red with black spots.</a:t>
            </a:r>
          </a:p>
          <a:p>
            <a:endParaRPr lang="en-US" dirty="0"/>
          </a:p>
          <a:p>
            <a:r>
              <a:rPr lang="en-US" dirty="0" smtClean="0"/>
              <a:t>I have wings.</a:t>
            </a:r>
          </a:p>
          <a:p>
            <a:endParaRPr lang="en-US" dirty="0"/>
          </a:p>
          <a:p>
            <a:r>
              <a:rPr lang="en-US" dirty="0" smtClean="0"/>
              <a:t>I can fly.</a:t>
            </a:r>
          </a:p>
          <a:p>
            <a:endParaRPr lang="en-US" dirty="0"/>
          </a:p>
          <a:p>
            <a:r>
              <a:rPr lang="en-US" dirty="0" smtClean="0"/>
              <a:t>I am small.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ladybug!</a:t>
            </a:r>
            <a:endParaRPr lang="en-US" sz="28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10018"/>
            <a:ext cx="4038600" cy="32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7983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four wings.</a:t>
            </a:r>
          </a:p>
          <a:p>
            <a:endParaRPr lang="en-US" dirty="0"/>
          </a:p>
          <a:p>
            <a:r>
              <a:rPr lang="en-US" dirty="0" smtClean="0"/>
              <a:t>I can fly very fast.</a:t>
            </a:r>
          </a:p>
          <a:p>
            <a:endParaRPr lang="en-US" dirty="0"/>
          </a:p>
          <a:p>
            <a:r>
              <a:rPr lang="en-US" dirty="0" smtClean="0"/>
              <a:t>I have a long body.</a:t>
            </a:r>
          </a:p>
          <a:p>
            <a:endParaRPr lang="en-US" dirty="0"/>
          </a:p>
          <a:p>
            <a:r>
              <a:rPr lang="en-US" dirty="0" smtClean="0"/>
              <a:t>I like being near water.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dragonfly!</a:t>
            </a:r>
            <a:endParaRPr lang="en-US" sz="2800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2589212"/>
            <a:ext cx="37623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374259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 can fly.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have long legs.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have a long mouth called a proboscis.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like warm weather.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can bite you.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mosquito!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429937"/>
            <a:ext cx="4038600" cy="320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4421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am I?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 am thin.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have a long body and legs.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don’t move much.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 like plants.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 is hard to find me.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 am a stick insect!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298" y="1673225"/>
            <a:ext cx="2921054" cy="3728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0938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283</TotalTime>
  <Words>310</Words>
  <Application>Microsoft Office PowerPoint</Application>
  <PresentationFormat>On-screen Show (4:3)</PresentationFormat>
  <Paragraphs>98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Clarity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I?</dc:title>
  <dc:creator>sunkidsEDU@gmail.com</dc:creator>
  <cp:lastModifiedBy>sunkidsEDU@gmail.com</cp:lastModifiedBy>
  <cp:revision>29</cp:revision>
  <dcterms:created xsi:type="dcterms:W3CDTF">2020-03-11T06:44:52Z</dcterms:created>
  <dcterms:modified xsi:type="dcterms:W3CDTF">2020-03-19T07:07:06Z</dcterms:modified>
</cp:coreProperties>
</file>