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63" r:id="rId4"/>
    <p:sldId id="264" r:id="rId5"/>
    <p:sldId id="261" r:id="rId6"/>
    <p:sldId id="265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8BBAC0F-9BBD-483A-9CE0-AF201A8385AD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am I?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Mr</a:t>
            </a:r>
            <a:r>
              <a:rPr lang="en-US" dirty="0" smtClean="0"/>
              <a:t> Greg’s English Cloud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83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am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 work in a surgery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I work </a:t>
            </a:r>
            <a:r>
              <a:rPr lang="en-US" dirty="0" smtClean="0"/>
              <a:t>with teeth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I like to help other people.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am a </a:t>
            </a:r>
            <a:r>
              <a:rPr lang="en-US" sz="2800" dirty="0" smtClean="0"/>
              <a:t>dentist!</a:t>
            </a:r>
            <a:endParaRPr lang="en-US" sz="2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23319"/>
            <a:ext cx="4038600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2831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am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work in a shop.</a:t>
            </a:r>
          </a:p>
          <a:p>
            <a:endParaRPr lang="en-US" dirty="0" smtClean="0"/>
          </a:p>
          <a:p>
            <a:r>
              <a:rPr lang="en-US" dirty="0" smtClean="0"/>
              <a:t>I like to cut and style hair.</a:t>
            </a:r>
          </a:p>
          <a:p>
            <a:endParaRPr lang="en-US" dirty="0"/>
          </a:p>
          <a:p>
            <a:r>
              <a:rPr lang="en-US" dirty="0" smtClean="0"/>
              <a:t>I use scissors in my job.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36931" y="5524001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am a </a:t>
            </a:r>
            <a:r>
              <a:rPr lang="en-US" sz="2800" dirty="0" smtClean="0"/>
              <a:t>barber/hair dresser!</a:t>
            </a:r>
            <a:endParaRPr lang="en-US" sz="28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46672"/>
            <a:ext cx="4038600" cy="302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2831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am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work in a station.</a:t>
            </a:r>
          </a:p>
          <a:p>
            <a:endParaRPr lang="en-US" dirty="0" smtClean="0"/>
          </a:p>
          <a:p>
            <a:r>
              <a:rPr lang="en-US" dirty="0" smtClean="0"/>
              <a:t>I like to help other people.</a:t>
            </a:r>
          </a:p>
          <a:p>
            <a:endParaRPr lang="en-US" dirty="0"/>
          </a:p>
          <a:p>
            <a:r>
              <a:rPr lang="en-US" dirty="0" smtClean="0"/>
              <a:t>I help maintain order.</a:t>
            </a:r>
          </a:p>
          <a:p>
            <a:endParaRPr lang="en-US" dirty="0"/>
          </a:p>
          <a:p>
            <a:r>
              <a:rPr lang="en-US" dirty="0" smtClean="0"/>
              <a:t>I have a uniform.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am a </a:t>
            </a:r>
            <a:r>
              <a:rPr lang="en-US" sz="2800" dirty="0" smtClean="0"/>
              <a:t>police officer!</a:t>
            </a:r>
            <a:endParaRPr lang="en-US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848" y="2420888"/>
            <a:ext cx="4038600" cy="224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2831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am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work in a hospital.</a:t>
            </a:r>
          </a:p>
          <a:p>
            <a:endParaRPr lang="en-US" dirty="0"/>
          </a:p>
          <a:p>
            <a:r>
              <a:rPr lang="en-US" dirty="0" smtClean="0"/>
              <a:t>I like to help people.</a:t>
            </a:r>
          </a:p>
          <a:p>
            <a:endParaRPr lang="en-US" dirty="0"/>
          </a:p>
          <a:p>
            <a:r>
              <a:rPr lang="en-US" dirty="0" smtClean="0"/>
              <a:t>I help people get better.</a:t>
            </a:r>
          </a:p>
          <a:p>
            <a:endParaRPr lang="en-US" dirty="0"/>
          </a:p>
          <a:p>
            <a:r>
              <a:rPr lang="en-US" dirty="0" smtClean="0"/>
              <a:t>I can give you medicine.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am a </a:t>
            </a:r>
            <a:r>
              <a:rPr lang="en-US" sz="2800" dirty="0" smtClean="0"/>
              <a:t>doctor!</a:t>
            </a:r>
            <a:endParaRPr lang="en-US" sz="2800" dirty="0"/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24782"/>
            <a:ext cx="2759968" cy="275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2831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am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work in a station.</a:t>
            </a:r>
          </a:p>
          <a:p>
            <a:endParaRPr lang="en-US" dirty="0" smtClean="0"/>
          </a:p>
          <a:p>
            <a:r>
              <a:rPr lang="en-US" dirty="0" smtClean="0"/>
              <a:t>I like to help other people.</a:t>
            </a:r>
          </a:p>
          <a:p>
            <a:endParaRPr lang="en-US" dirty="0"/>
          </a:p>
          <a:p>
            <a:r>
              <a:rPr lang="en-US" dirty="0" smtClean="0"/>
              <a:t>I help to put out fires.</a:t>
            </a:r>
          </a:p>
          <a:p>
            <a:endParaRPr lang="en-US" dirty="0"/>
          </a:p>
          <a:p>
            <a:r>
              <a:rPr lang="en-US" dirty="0" smtClean="0"/>
              <a:t>I drive a truck.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am a </a:t>
            </a:r>
            <a:r>
              <a:rPr lang="en-US" sz="2800" dirty="0" smtClean="0"/>
              <a:t>firefighter!</a:t>
            </a:r>
            <a:endParaRPr lang="en-US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226" y="1673225"/>
            <a:ext cx="2870547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2831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am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work in a kitchen.</a:t>
            </a:r>
          </a:p>
          <a:p>
            <a:endParaRPr lang="en-US" dirty="0" smtClean="0"/>
          </a:p>
          <a:p>
            <a:r>
              <a:rPr lang="en-US" dirty="0" smtClean="0"/>
              <a:t>I like to cook food.</a:t>
            </a:r>
          </a:p>
          <a:p>
            <a:endParaRPr lang="en-US" dirty="0"/>
          </a:p>
          <a:p>
            <a:r>
              <a:rPr lang="en-US" dirty="0" smtClean="0"/>
              <a:t>I work in a restaurant.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am a </a:t>
            </a:r>
            <a:r>
              <a:rPr lang="en-US" sz="2800" dirty="0" smtClean="0"/>
              <a:t>chef</a:t>
            </a:r>
            <a:r>
              <a:rPr lang="en-US" sz="2800" dirty="0" smtClean="0"/>
              <a:t>!</a:t>
            </a:r>
            <a:endParaRPr lang="en-US" sz="28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28728"/>
            <a:ext cx="4038600" cy="2260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3219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am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work on a farm.</a:t>
            </a:r>
          </a:p>
          <a:p>
            <a:endParaRPr lang="en-US" dirty="0"/>
          </a:p>
          <a:p>
            <a:r>
              <a:rPr lang="en-US" dirty="0" smtClean="0"/>
              <a:t>I grow vegetables.</a:t>
            </a:r>
          </a:p>
          <a:p>
            <a:endParaRPr lang="en-US" dirty="0"/>
          </a:p>
          <a:p>
            <a:r>
              <a:rPr lang="en-US" dirty="0" smtClean="0"/>
              <a:t>I look after animals.</a:t>
            </a:r>
          </a:p>
          <a:p>
            <a:endParaRPr lang="en-US" dirty="0"/>
          </a:p>
          <a:p>
            <a:r>
              <a:rPr lang="en-US" dirty="0" smtClean="0"/>
              <a:t>I drive a tractor.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am a </a:t>
            </a:r>
            <a:r>
              <a:rPr lang="en-US" sz="2800" dirty="0" smtClean="0"/>
              <a:t>farmer!</a:t>
            </a:r>
            <a:endParaRPr lang="en-US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04897"/>
            <a:ext cx="4038600" cy="2308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2831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am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work in a school.</a:t>
            </a:r>
          </a:p>
          <a:p>
            <a:endParaRPr lang="en-US" dirty="0"/>
          </a:p>
          <a:p>
            <a:r>
              <a:rPr lang="en-US" dirty="0" smtClean="0"/>
              <a:t>I help students learn new things.</a:t>
            </a:r>
          </a:p>
          <a:p>
            <a:endParaRPr lang="en-US" dirty="0"/>
          </a:p>
          <a:p>
            <a:r>
              <a:rPr lang="en-US" dirty="0" smtClean="0"/>
              <a:t>I use a whiteboard at work.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am a </a:t>
            </a:r>
            <a:r>
              <a:rPr lang="en-US" sz="2800" dirty="0" smtClean="0"/>
              <a:t>teacher!</a:t>
            </a:r>
            <a:endParaRPr lang="en-US" sz="2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74651"/>
            <a:ext cx="4038600" cy="236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2831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am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work in an airport.</a:t>
            </a:r>
          </a:p>
          <a:p>
            <a:endParaRPr lang="en-US" dirty="0"/>
          </a:p>
          <a:p>
            <a:r>
              <a:rPr lang="en-US" dirty="0" smtClean="0"/>
              <a:t>I help people get to their destination.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 can fly planes.</a:t>
            </a:r>
          </a:p>
          <a:p>
            <a:endParaRPr lang="en-US" dirty="0"/>
          </a:p>
          <a:p>
            <a:r>
              <a:rPr lang="en-US" dirty="0" smtClean="0"/>
              <a:t>I wear a uniform.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am a </a:t>
            </a:r>
            <a:r>
              <a:rPr lang="en-US" sz="2800" dirty="0" smtClean="0"/>
              <a:t>pilot!</a:t>
            </a:r>
            <a:endParaRPr lang="en-US" sz="2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8692"/>
            <a:ext cx="4038600" cy="238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2831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am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drive a vehicle.</a:t>
            </a:r>
          </a:p>
          <a:p>
            <a:endParaRPr lang="en-US" dirty="0"/>
          </a:p>
          <a:p>
            <a:r>
              <a:rPr lang="en-US" dirty="0" smtClean="0"/>
              <a:t>The vehicle can hold many people.</a:t>
            </a:r>
          </a:p>
          <a:p>
            <a:endParaRPr lang="en-US" dirty="0"/>
          </a:p>
          <a:p>
            <a:r>
              <a:rPr lang="en-US" dirty="0" smtClean="0"/>
              <a:t>I stop the vehicle at a station.</a:t>
            </a:r>
          </a:p>
          <a:p>
            <a:endParaRPr lang="en-US" dirty="0"/>
          </a:p>
          <a:p>
            <a:r>
              <a:rPr lang="en-US" dirty="0" smtClean="0"/>
              <a:t>I can drive to school.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am a </a:t>
            </a:r>
            <a:r>
              <a:rPr lang="en-US" sz="2800" dirty="0" smtClean="0"/>
              <a:t>bus driver!</a:t>
            </a:r>
            <a:endParaRPr lang="en-US" sz="2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2344737"/>
            <a:ext cx="32385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2831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187</TotalTime>
  <Words>320</Words>
  <Application>Microsoft Office PowerPoint</Application>
  <PresentationFormat>On-screen Show (4:3)</PresentationFormat>
  <Paragraphs>84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Clarity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am I?</dc:title>
  <dc:creator>sunkidsEDU@gmail.com</dc:creator>
  <cp:lastModifiedBy>sunkidsEDU@gmail.com</cp:lastModifiedBy>
  <cp:revision>14</cp:revision>
  <dcterms:created xsi:type="dcterms:W3CDTF">2020-03-11T06:44:52Z</dcterms:created>
  <dcterms:modified xsi:type="dcterms:W3CDTF">2020-03-12T02:59:08Z</dcterms:modified>
</cp:coreProperties>
</file>