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8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BBAC0F-9BBD-483A-9CE0-AF201A8385A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Greg’s English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a shop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They bake things. </a:t>
            </a:r>
          </a:p>
          <a:p>
            <a:endParaRPr lang="en-US" dirty="0"/>
          </a:p>
          <a:p>
            <a:r>
              <a:rPr lang="en-US" dirty="0" smtClean="0"/>
              <a:t>You can buy cakes.</a:t>
            </a:r>
          </a:p>
          <a:p>
            <a:endParaRPr lang="en-US" dirty="0"/>
          </a:p>
          <a:p>
            <a:r>
              <a:rPr lang="en-US" dirty="0" smtClean="0"/>
              <a:t>You can buy buns.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 bakery!</a:t>
            </a:r>
            <a:endParaRPr lang="en-US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3373"/>
            <a:ext cx="4038600" cy="26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289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many open shops.</a:t>
            </a:r>
          </a:p>
          <a:p>
            <a:endParaRPr lang="en-US" dirty="0"/>
          </a:p>
          <a:p>
            <a:r>
              <a:rPr lang="en-US" dirty="0" smtClean="0"/>
              <a:t>They sell fruits, vegetables and meat.</a:t>
            </a:r>
          </a:p>
          <a:p>
            <a:endParaRPr lang="en-US" dirty="0"/>
          </a:p>
          <a:p>
            <a:r>
              <a:rPr lang="en-US" dirty="0" smtClean="0"/>
              <a:t>All the produce is fresh.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 market!</a:t>
            </a:r>
            <a:endParaRPr lang="en-US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9339"/>
            <a:ext cx="4038600" cy="267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289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many different </a:t>
            </a:r>
            <a:r>
              <a:rPr lang="en-US" dirty="0"/>
              <a:t>products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can buy food here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It is a big shop.</a:t>
            </a:r>
          </a:p>
          <a:p>
            <a:endParaRPr lang="en-US" dirty="0"/>
          </a:p>
          <a:p>
            <a:r>
              <a:rPr lang="en-US" dirty="0" smtClean="0"/>
              <a:t>You can see cashiers.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 supermarket!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1799"/>
            <a:ext cx="4038600" cy="269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83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has a menu.</a:t>
            </a:r>
          </a:p>
          <a:p>
            <a:endParaRPr lang="en-US" dirty="0"/>
          </a:p>
          <a:p>
            <a:r>
              <a:rPr lang="en-US" dirty="0"/>
              <a:t>You can talk to a waiter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You can order food.</a:t>
            </a:r>
          </a:p>
          <a:p>
            <a:endParaRPr lang="en-US" dirty="0"/>
          </a:p>
          <a:p>
            <a:r>
              <a:rPr lang="en-US" dirty="0" smtClean="0"/>
              <a:t>You can eat here.</a:t>
            </a:r>
          </a:p>
          <a:p>
            <a:endParaRPr lang="en-US" dirty="0"/>
          </a:p>
          <a:p>
            <a:r>
              <a:rPr lang="en-US" dirty="0" smtClean="0"/>
              <a:t>A chef cooks the food.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 restaurant!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81057"/>
            <a:ext cx="4038600" cy="317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8082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many classrooms.</a:t>
            </a:r>
          </a:p>
          <a:p>
            <a:endParaRPr lang="en-US" dirty="0"/>
          </a:p>
          <a:p>
            <a:r>
              <a:rPr lang="en-US" dirty="0"/>
              <a:t>You can </a:t>
            </a:r>
            <a:r>
              <a:rPr lang="en-US" dirty="0" smtClean="0"/>
              <a:t>see teachers.</a:t>
            </a:r>
          </a:p>
          <a:p>
            <a:endParaRPr lang="en-US" dirty="0"/>
          </a:p>
          <a:p>
            <a:r>
              <a:rPr lang="en-US" dirty="0" smtClean="0"/>
              <a:t>You learn here.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 school!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571750"/>
            <a:ext cx="39814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752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many books.</a:t>
            </a:r>
          </a:p>
          <a:p>
            <a:endParaRPr lang="en-US" dirty="0"/>
          </a:p>
          <a:p>
            <a:r>
              <a:rPr lang="en-US" dirty="0"/>
              <a:t>You need to stay quiet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You can see a librarian.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 library!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54934"/>
            <a:ext cx="4038600" cy="302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752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many doctors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It has many nurses.</a:t>
            </a:r>
          </a:p>
          <a:p>
            <a:endParaRPr lang="en-US" dirty="0"/>
          </a:p>
          <a:p>
            <a:r>
              <a:rPr lang="en-US" dirty="0" smtClean="0"/>
              <a:t>You go there when you are very ill.</a:t>
            </a:r>
          </a:p>
          <a:p>
            <a:endParaRPr lang="en-US" dirty="0"/>
          </a:p>
          <a:p>
            <a:r>
              <a:rPr lang="en-US" dirty="0" smtClean="0"/>
              <a:t>You can get medicine from here.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 hospital!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12143"/>
            <a:ext cx="4038600" cy="19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752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place is outside.</a:t>
            </a:r>
          </a:p>
          <a:p>
            <a:endParaRPr lang="en-US" dirty="0"/>
          </a:p>
          <a:p>
            <a:r>
              <a:rPr lang="en-US" dirty="0" smtClean="0"/>
              <a:t>It has swings.</a:t>
            </a:r>
          </a:p>
          <a:p>
            <a:endParaRPr lang="en-US" dirty="0"/>
          </a:p>
          <a:p>
            <a:r>
              <a:rPr lang="en-US" dirty="0" smtClean="0"/>
              <a:t>It has slides.</a:t>
            </a:r>
          </a:p>
          <a:p>
            <a:endParaRPr lang="en-US" dirty="0"/>
          </a:p>
          <a:p>
            <a:r>
              <a:rPr lang="en-US" dirty="0" smtClean="0"/>
              <a:t>You can have lots of fun here.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 playground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54253"/>
            <a:ext cx="4038600" cy="302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752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large rooms with a big screen.</a:t>
            </a:r>
          </a:p>
          <a:p>
            <a:endParaRPr lang="en-US" dirty="0"/>
          </a:p>
          <a:p>
            <a:r>
              <a:rPr lang="en-US" dirty="0" smtClean="0"/>
              <a:t>You can watch movies here.</a:t>
            </a:r>
          </a:p>
          <a:p>
            <a:endParaRPr lang="en-US" dirty="0"/>
          </a:p>
          <a:p>
            <a:r>
              <a:rPr lang="en-US" dirty="0" smtClean="0"/>
              <a:t>You can buy popcorn and drinks.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 cinema!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0925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752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 shop.</a:t>
            </a:r>
          </a:p>
          <a:p>
            <a:endParaRPr lang="en-US" dirty="0"/>
          </a:p>
          <a:p>
            <a:r>
              <a:rPr lang="en-US" dirty="0" smtClean="0"/>
              <a:t>You can buy raw meat.</a:t>
            </a:r>
          </a:p>
          <a:p>
            <a:endParaRPr lang="en-US" dirty="0"/>
          </a:p>
          <a:p>
            <a:r>
              <a:rPr lang="en-US" dirty="0" smtClean="0"/>
              <a:t>You can get your meat cut.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 butcher!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32646"/>
            <a:ext cx="4038600" cy="22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289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336</TotalTime>
  <Words>306</Words>
  <Application>Microsoft Office PowerPoint</Application>
  <PresentationFormat>On-screen Show (4:3)</PresentationFormat>
  <Paragraphs>131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I?</dc:title>
  <dc:creator>sunkidsEDU@gmail.com</dc:creator>
  <cp:lastModifiedBy>sunkidsEDU@gmail.com</cp:lastModifiedBy>
  <cp:revision>23</cp:revision>
  <dcterms:created xsi:type="dcterms:W3CDTF">2020-03-11T06:44:52Z</dcterms:created>
  <dcterms:modified xsi:type="dcterms:W3CDTF">2020-03-13T05:02:42Z</dcterms:modified>
</cp:coreProperties>
</file>