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668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2884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B8204-2959-45A4-887C-BF9219DEE38B}" type="datetimeFigureOut">
              <a:rPr lang="en-HK" smtClean="0"/>
              <a:t>10/8/2020</a:t>
            </a:fld>
            <a:endParaRPr lang="en-H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AD589-8875-4D72-831D-19CF9992B41B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301734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8BBAC0F-9BBD-483A-9CE0-AF201A8385AD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What AM I?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Mr</a:t>
            </a:r>
            <a:r>
              <a:rPr lang="en-US" dirty="0"/>
              <a:t> Greg’s English Cloud</a:t>
            </a:r>
          </a:p>
        </p:txBody>
      </p:sp>
    </p:spTree>
    <p:extLst>
      <p:ext uri="{BB962C8B-B14F-4D97-AF65-F5344CB8AC3E}">
        <p14:creationId xmlns:p14="http://schemas.microsoft.com/office/powerpoint/2010/main" val="3375838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am 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 have a thick shell.</a:t>
            </a:r>
          </a:p>
          <a:p>
            <a:endParaRPr lang="en-US" dirty="0"/>
          </a:p>
          <a:p>
            <a:r>
              <a:rPr lang="en-US" dirty="0"/>
              <a:t>I have a single pair of claws.</a:t>
            </a:r>
          </a:p>
          <a:p>
            <a:endParaRPr lang="en-US" dirty="0"/>
          </a:p>
          <a:p>
            <a:r>
              <a:rPr lang="en-US" dirty="0"/>
              <a:t>I have six legs.</a:t>
            </a:r>
          </a:p>
          <a:p>
            <a:endParaRPr lang="en-US" dirty="0"/>
          </a:p>
          <a:p>
            <a:r>
              <a:rPr lang="en-US" dirty="0"/>
              <a:t>I eat what is on the ocean floor.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573325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 am a crab!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0" b="8081"/>
          <a:stretch/>
        </p:blipFill>
        <p:spPr bwMode="auto">
          <a:xfrm>
            <a:off x="4251589" y="2708921"/>
            <a:ext cx="4352859" cy="2260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9433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am 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 am small.</a:t>
            </a:r>
          </a:p>
          <a:p>
            <a:endParaRPr lang="en-US" dirty="0"/>
          </a:p>
          <a:p>
            <a:r>
              <a:rPr lang="en-US" dirty="0"/>
              <a:t>I can lay thousands of eggs.</a:t>
            </a:r>
          </a:p>
          <a:p>
            <a:endParaRPr lang="en-US" dirty="0"/>
          </a:p>
          <a:p>
            <a:r>
              <a:rPr lang="en-US" dirty="0"/>
              <a:t>The male gives birth.</a:t>
            </a:r>
          </a:p>
          <a:p>
            <a:endParaRPr lang="en-US" dirty="0"/>
          </a:p>
          <a:p>
            <a:r>
              <a:rPr lang="en-US" dirty="0"/>
              <a:t>I am shaped like a horse!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573325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 am a seahorse!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403" b="6216"/>
          <a:stretch/>
        </p:blipFill>
        <p:spPr bwMode="auto">
          <a:xfrm>
            <a:off x="5076056" y="1500408"/>
            <a:ext cx="2395555" cy="3625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8384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am 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 am a fish.</a:t>
            </a:r>
          </a:p>
          <a:p>
            <a:endParaRPr lang="en-US" dirty="0"/>
          </a:p>
          <a:p>
            <a:r>
              <a:rPr lang="en-US" dirty="0"/>
              <a:t>I am very long like a snake!</a:t>
            </a:r>
          </a:p>
          <a:p>
            <a:endParaRPr lang="en-US" dirty="0"/>
          </a:p>
          <a:p>
            <a:r>
              <a:rPr lang="en-US" dirty="0"/>
              <a:t>I like to hunt at night.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573325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 am an eel!</a:t>
            </a: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3" b="6877"/>
          <a:stretch/>
        </p:blipFill>
        <p:spPr bwMode="auto">
          <a:xfrm>
            <a:off x="4355976" y="1628800"/>
            <a:ext cx="3392361" cy="36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07003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am 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 am a fish.</a:t>
            </a:r>
          </a:p>
          <a:p>
            <a:endParaRPr lang="en-US" dirty="0"/>
          </a:p>
          <a:p>
            <a:r>
              <a:rPr lang="en-US" dirty="0"/>
              <a:t>I am grey.</a:t>
            </a:r>
          </a:p>
          <a:p>
            <a:endParaRPr lang="en-US" dirty="0"/>
          </a:p>
          <a:p>
            <a:r>
              <a:rPr lang="en-US" dirty="0"/>
              <a:t>I have a flat body.</a:t>
            </a:r>
          </a:p>
          <a:p>
            <a:endParaRPr lang="en-US" dirty="0"/>
          </a:p>
          <a:p>
            <a:r>
              <a:rPr lang="en-US" dirty="0"/>
              <a:t>I have a tail.</a:t>
            </a:r>
          </a:p>
          <a:p>
            <a:endParaRPr lang="en-US" dirty="0"/>
          </a:p>
          <a:p>
            <a:r>
              <a:rPr lang="en-US" dirty="0"/>
              <a:t>I can sting you.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573325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 am a </a:t>
            </a:r>
            <a:r>
              <a:rPr lang="en-US" sz="2800" dirty="0" err="1"/>
              <a:t>stringray</a:t>
            </a:r>
            <a:r>
              <a:rPr lang="en-US" sz="2800" dirty="0"/>
              <a:t>!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" b="7508"/>
          <a:stretch/>
        </p:blipFill>
        <p:spPr bwMode="auto">
          <a:xfrm>
            <a:off x="3800410" y="1844824"/>
            <a:ext cx="4573569" cy="3256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52640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am 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 am a reptile.</a:t>
            </a:r>
          </a:p>
          <a:p>
            <a:endParaRPr lang="en-US" dirty="0"/>
          </a:p>
          <a:p>
            <a:r>
              <a:rPr lang="en-US" dirty="0"/>
              <a:t>I am slow.</a:t>
            </a:r>
          </a:p>
          <a:p>
            <a:endParaRPr lang="en-US" dirty="0"/>
          </a:p>
          <a:p>
            <a:r>
              <a:rPr lang="en-US" dirty="0"/>
              <a:t>I have a hard shell on my body.</a:t>
            </a:r>
          </a:p>
          <a:p>
            <a:endParaRPr lang="en-US" dirty="0"/>
          </a:p>
          <a:p>
            <a:r>
              <a:rPr lang="en-US" dirty="0"/>
              <a:t>I have four flippers.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573325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 am </a:t>
            </a:r>
            <a:r>
              <a:rPr lang="en-US" sz="2800"/>
              <a:t>a turtle!</a:t>
            </a:r>
            <a:endParaRPr lang="en-US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7775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3307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am 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 am a fish.</a:t>
            </a:r>
          </a:p>
          <a:p>
            <a:endParaRPr lang="en-US" dirty="0"/>
          </a:p>
          <a:p>
            <a:r>
              <a:rPr lang="en-US" dirty="0"/>
              <a:t>I have a fin.</a:t>
            </a:r>
          </a:p>
          <a:p>
            <a:endParaRPr lang="en-US" dirty="0"/>
          </a:p>
          <a:p>
            <a:r>
              <a:rPr lang="en-US" dirty="0"/>
              <a:t>I swim very fast.</a:t>
            </a:r>
          </a:p>
          <a:p>
            <a:endParaRPr lang="en-US" dirty="0"/>
          </a:p>
          <a:p>
            <a:r>
              <a:rPr lang="en-US" dirty="0"/>
              <a:t>I have a big mouth with sharp teeth.</a:t>
            </a:r>
          </a:p>
          <a:p>
            <a:endParaRPr lang="en-US" dirty="0"/>
          </a:p>
          <a:p>
            <a:r>
              <a:rPr lang="en-US" dirty="0"/>
              <a:t>I am a carnivore.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573325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 am a shark!</a:t>
            </a: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2132856"/>
            <a:ext cx="4013394" cy="2789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8525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am 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 am a mammal.</a:t>
            </a:r>
          </a:p>
          <a:p>
            <a:endParaRPr lang="en-US" dirty="0"/>
          </a:p>
          <a:p>
            <a:r>
              <a:rPr lang="en-US" dirty="0"/>
              <a:t>I am grey.</a:t>
            </a:r>
          </a:p>
          <a:p>
            <a:endParaRPr lang="en-US" dirty="0"/>
          </a:p>
          <a:p>
            <a:r>
              <a:rPr lang="en-US" dirty="0"/>
              <a:t>I have a layer of fat.</a:t>
            </a:r>
          </a:p>
          <a:p>
            <a:endParaRPr lang="en-US" dirty="0"/>
          </a:p>
          <a:p>
            <a:r>
              <a:rPr lang="en-US" dirty="0"/>
              <a:t>I have whiskers.</a:t>
            </a:r>
          </a:p>
          <a:p>
            <a:endParaRPr lang="en-US" dirty="0"/>
          </a:p>
          <a:p>
            <a:r>
              <a:rPr lang="en-US" dirty="0"/>
              <a:t>I can go on land.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573325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 am a seal!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0" b="12199"/>
          <a:stretch/>
        </p:blipFill>
        <p:spPr bwMode="auto">
          <a:xfrm>
            <a:off x="3923928" y="2276872"/>
            <a:ext cx="5056959" cy="249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1704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am 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 am a mammal.</a:t>
            </a:r>
          </a:p>
          <a:p>
            <a:endParaRPr lang="en-US" dirty="0"/>
          </a:p>
          <a:p>
            <a:r>
              <a:rPr lang="en-US" dirty="0"/>
              <a:t>I am very big.</a:t>
            </a:r>
          </a:p>
          <a:p>
            <a:endParaRPr lang="en-US" dirty="0"/>
          </a:p>
          <a:p>
            <a:r>
              <a:rPr lang="en-US" dirty="0"/>
              <a:t>I can jump out of the sea.</a:t>
            </a:r>
          </a:p>
          <a:p>
            <a:endParaRPr lang="en-US" dirty="0"/>
          </a:p>
          <a:p>
            <a:r>
              <a:rPr lang="en-US" dirty="0"/>
              <a:t>I can make a loud squeaky noise.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573325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 am a whale!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7775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7396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am 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 am very soft.</a:t>
            </a:r>
          </a:p>
          <a:p>
            <a:endParaRPr lang="en-US" dirty="0"/>
          </a:p>
          <a:p>
            <a:r>
              <a:rPr lang="en-US" dirty="0"/>
              <a:t>I am very flexible.</a:t>
            </a:r>
          </a:p>
          <a:p>
            <a:endParaRPr lang="en-US" dirty="0"/>
          </a:p>
          <a:p>
            <a:r>
              <a:rPr lang="en-US" dirty="0"/>
              <a:t>I have eight tentacles.</a:t>
            </a:r>
          </a:p>
          <a:p>
            <a:endParaRPr lang="en-US" dirty="0"/>
          </a:p>
          <a:p>
            <a:r>
              <a:rPr lang="en-US" dirty="0"/>
              <a:t>I can squirt ink.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573325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 am an octopus!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009" b="12619"/>
          <a:stretch/>
        </p:blipFill>
        <p:spPr bwMode="auto">
          <a:xfrm>
            <a:off x="4432251" y="2132856"/>
            <a:ext cx="4721603" cy="28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1972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am 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 am a mammal.</a:t>
            </a:r>
          </a:p>
          <a:p>
            <a:endParaRPr lang="en-US" dirty="0"/>
          </a:p>
          <a:p>
            <a:r>
              <a:rPr lang="en-US" dirty="0"/>
              <a:t>I have a hole in my head.</a:t>
            </a:r>
          </a:p>
          <a:p>
            <a:endParaRPr lang="en-US" dirty="0"/>
          </a:p>
          <a:p>
            <a:r>
              <a:rPr lang="en-US" dirty="0"/>
              <a:t>I am very playful.</a:t>
            </a:r>
          </a:p>
          <a:p>
            <a:endParaRPr lang="en-US" dirty="0"/>
          </a:p>
          <a:p>
            <a:r>
              <a:rPr lang="en-US" dirty="0"/>
              <a:t>I love to make friends.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573325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 am a dolphin!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66" b="13070"/>
          <a:stretch/>
        </p:blipFill>
        <p:spPr bwMode="auto">
          <a:xfrm>
            <a:off x="3995936" y="1916832"/>
            <a:ext cx="4475868" cy="3100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6354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am 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 am a fish.</a:t>
            </a:r>
          </a:p>
          <a:p>
            <a:endParaRPr lang="en-US" dirty="0"/>
          </a:p>
          <a:p>
            <a:r>
              <a:rPr lang="en-US" dirty="0"/>
              <a:t>I am very soft.</a:t>
            </a:r>
          </a:p>
          <a:p>
            <a:endParaRPr lang="en-US" dirty="0"/>
          </a:p>
          <a:p>
            <a:r>
              <a:rPr lang="en-US" dirty="0"/>
              <a:t>I have stinging tentacles.</a:t>
            </a:r>
          </a:p>
          <a:p>
            <a:endParaRPr lang="en-US" dirty="0"/>
          </a:p>
          <a:p>
            <a:r>
              <a:rPr lang="en-US" dirty="0"/>
              <a:t>I have no eyes, heart, bones or brain!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573325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 am a jellyfish!</a:t>
            </a:r>
          </a:p>
        </p:txBody>
      </p:sp>
      <p:pic>
        <p:nvPicPr>
          <p:cNvPr id="717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848" y="2420888"/>
            <a:ext cx="40386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8009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am 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 am a fish.</a:t>
            </a:r>
          </a:p>
          <a:p>
            <a:endParaRPr lang="en-US" dirty="0"/>
          </a:p>
          <a:p>
            <a:r>
              <a:rPr lang="en-US" dirty="0"/>
              <a:t>I live on the ocean floor.</a:t>
            </a:r>
          </a:p>
          <a:p>
            <a:endParaRPr lang="en-US" dirty="0"/>
          </a:p>
          <a:p>
            <a:r>
              <a:rPr lang="en-US" dirty="0"/>
              <a:t>I have many suckers.</a:t>
            </a:r>
          </a:p>
          <a:p>
            <a:endParaRPr lang="en-US" dirty="0"/>
          </a:p>
          <a:p>
            <a:r>
              <a:rPr lang="en-US" dirty="0"/>
              <a:t>I am shaped like a star!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573325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 am a starfish!</a:t>
            </a: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84784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4862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327</TotalTime>
  <Words>410</Words>
  <Application>Microsoft Office PowerPoint</Application>
  <PresentationFormat>On-screen Show (4:3)</PresentationFormat>
  <Paragraphs>144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Clarity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am I?</dc:title>
  <dc:creator>sunkidsEDU@gmail.com</dc:creator>
  <cp:lastModifiedBy>Gregor Smith</cp:lastModifiedBy>
  <cp:revision>36</cp:revision>
  <dcterms:created xsi:type="dcterms:W3CDTF">2020-03-11T06:44:52Z</dcterms:created>
  <dcterms:modified xsi:type="dcterms:W3CDTF">2020-08-10T10:08:18Z</dcterms:modified>
</cp:coreProperties>
</file>